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8" r:id="rId2"/>
    <p:sldId id="256" r:id="rId3"/>
    <p:sldId id="257" r:id="rId4"/>
    <p:sldId id="259" r:id="rId5"/>
    <p:sldId id="260" r:id="rId6"/>
    <p:sldId id="263" r:id="rId7"/>
    <p:sldId id="261" r:id="rId8"/>
    <p:sldId id="270" r:id="rId9"/>
    <p:sldId id="262" r:id="rId10"/>
    <p:sldId id="269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62" d="100"/>
          <a:sy n="62" d="100"/>
        </p:scale>
        <p:origin x="-492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4446B-73B4-4D35-AFC3-9FB1BC4E7331}" type="datetimeFigureOut">
              <a:rPr lang="en-US" smtClean="0"/>
              <a:pPr/>
              <a:t>7/17/2013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3DA60-15D2-4DB9-8FD4-D96DBD5447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23DA60-15D2-4DB9-8FD4-D96DBD5447C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23DA60-15D2-4DB9-8FD4-D96DBD5447C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34A8-7610-4056-A72A-E3BCBF6876C4}" type="datetimeFigureOut">
              <a:rPr lang="en-US" smtClean="0"/>
              <a:pPr/>
              <a:t>7/17/2013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27DC1-8C41-48EA-84EC-E2150BAAC3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34A8-7610-4056-A72A-E3BCBF6876C4}" type="datetimeFigureOut">
              <a:rPr lang="en-US" smtClean="0"/>
              <a:pPr/>
              <a:t>7/17/2013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27DC1-8C41-48EA-84EC-E2150BAAC3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34A8-7610-4056-A72A-E3BCBF6876C4}" type="datetimeFigureOut">
              <a:rPr lang="en-US" smtClean="0"/>
              <a:pPr/>
              <a:t>7/17/2013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27DC1-8C41-48EA-84EC-E2150BAAC3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34A8-7610-4056-A72A-E3BCBF6876C4}" type="datetimeFigureOut">
              <a:rPr lang="en-US" smtClean="0"/>
              <a:pPr/>
              <a:t>7/17/2013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27DC1-8C41-48EA-84EC-E2150BAAC3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34A8-7610-4056-A72A-E3BCBF6876C4}" type="datetimeFigureOut">
              <a:rPr lang="en-US" smtClean="0"/>
              <a:pPr/>
              <a:t>7/17/2013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27DC1-8C41-48EA-84EC-E2150BAAC3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34A8-7610-4056-A72A-E3BCBF6876C4}" type="datetimeFigureOut">
              <a:rPr lang="en-US" smtClean="0"/>
              <a:pPr/>
              <a:t>7/17/2013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27DC1-8C41-48EA-84EC-E2150BAAC3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34A8-7610-4056-A72A-E3BCBF6876C4}" type="datetimeFigureOut">
              <a:rPr lang="en-US" smtClean="0"/>
              <a:pPr/>
              <a:t>7/17/2013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27DC1-8C41-48EA-84EC-E2150BAAC3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34A8-7610-4056-A72A-E3BCBF6876C4}" type="datetimeFigureOut">
              <a:rPr lang="en-US" smtClean="0"/>
              <a:pPr/>
              <a:t>7/17/2013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27DC1-8C41-48EA-84EC-E2150BAAC3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34A8-7610-4056-A72A-E3BCBF6876C4}" type="datetimeFigureOut">
              <a:rPr lang="en-US" smtClean="0"/>
              <a:pPr/>
              <a:t>7/17/2013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27DC1-8C41-48EA-84EC-E2150BAAC3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34A8-7610-4056-A72A-E3BCBF6876C4}" type="datetimeFigureOut">
              <a:rPr lang="en-US" smtClean="0"/>
              <a:pPr/>
              <a:t>7/17/2013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27DC1-8C41-48EA-84EC-E2150BAAC3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34A8-7610-4056-A72A-E3BCBF6876C4}" type="datetimeFigureOut">
              <a:rPr lang="en-US" smtClean="0"/>
              <a:pPr/>
              <a:t>7/17/2013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D527DC1-8C41-48EA-84EC-E2150BAAC3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82E34A8-7610-4056-A72A-E3BCBF6876C4}" type="datetimeFigureOut">
              <a:rPr lang="en-US" smtClean="0"/>
              <a:pPr/>
              <a:t>7/17/2013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D527DC1-8C41-48EA-84EC-E2150BAAC39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0"/>
            <a:ext cx="7851648" cy="1066800"/>
          </a:xfrm>
        </p:spPr>
        <p:txBody>
          <a:bodyPr/>
          <a:lstStyle/>
          <a:p>
            <a:pPr algn="ctr"/>
            <a:r>
              <a:rPr lang="en-US" dirty="0" err="1" smtClean="0"/>
              <a:t>সু</a:t>
            </a:r>
            <a:r>
              <a:rPr lang="en-US" dirty="0" smtClean="0"/>
              <a:t> </a:t>
            </a:r>
            <a:r>
              <a:rPr lang="en-US" dirty="0" err="1" smtClean="0"/>
              <a:t>স্বাগতম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  <a:p>
            <a:endParaRPr lang="en-US" dirty="0"/>
          </a:p>
        </p:txBody>
      </p:sp>
      <p:pic>
        <p:nvPicPr>
          <p:cNvPr id="5" name="Picture 4" descr="Hydrangea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752600"/>
            <a:ext cx="3962400" cy="3802950"/>
          </a:xfrm>
          <a:prstGeom prst="rect">
            <a:avLst/>
          </a:prstGeom>
        </p:spPr>
      </p:pic>
      <p:pic>
        <p:nvPicPr>
          <p:cNvPr id="1028" name="Picture 4" descr="C:\Users\PATISAR SCHOOL\Pictures\images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752600"/>
            <a:ext cx="3886200" cy="37338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705600" cy="1752600"/>
          </a:xfrm>
        </p:spPr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হার্ডওয়্যার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যন্ত্রাংশের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08667  0.017 -0.08667  C 0.034 -0.15733  0.061 -0.18533  0.1 -0.18533  C 0.12 -0.18533  0.138 -0.17467  0.152 -0.15733  C 0.162 -0.14533  0.174 -0.13867  0.187 -0.13867  C 0.212 -0.13867  0.233 -0.16267  0.241 -0.19733  C 0.241 -0.19733  0.25 -0.23867  0.25 -0.23867  C 0.25 -0.23867  0.232 -0.15067  0.232 -0.15067  C 0.215 -0.08133  0.188 -0.05333  0.15 -0.05333  C 0.13 -0.05333  0.111 -0.064  0.096 -0.08267  C 0.087 -0.09333  0.075 -0.1  0.063 -0.1  C 0.038 -0.1  0.017 -0.076  0.009 -0.04133  C 0.009 -0.04133  0 0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  -0.071 0.01333  C -0.051 0.01867  -0.032 0.02133  -0.017 0.02  C -0.004 0.02  0.01 0.01733  0.025 0.01333  C 0.069 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 0  Z" pathEditMode="relative" ptsTypes="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66800" y="609600"/>
            <a:ext cx="7772400" cy="1470025"/>
          </a:xfrm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95400" y="30480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মাউস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  0.017 -0.08667  0.017 -0.08667  C 0.034 -0.15733  0.061 -0.18533  0.1 -0.18533  C 0.12 -0.18533  0.138 -0.17467  0.152 -0.15733  C 0.162 -0.14533  0.174 -0.13867  0.187 -0.13867  C 0.212 -0.13867  0.233 -0.16267  0.241 -0.19733  C 0.241 -0.19733  0.25 -0.23867  0.25 -0.23867  C 0.25 -0.23867  0.232 -0.15067  0.232 -0.15067  C 0.215 -0.08133  0.188 -0.05333  0.15 -0.05333  C 0.13 -0.05333  0.111 -0.064  0.096 -0.08267  C 0.087 -0.09333  0.075 -0.1  0.063 -0.1  C 0.038 -0.1  0.017 -0.076  0.009 -0.04133  C 0.009 -0.04133  0 0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22 -0.02267  -0.033 -0.06133  -0.027 -0.1  C -0.024 -0.11333  -0.02 -0.12667  -0.014 -0.13733  C -0.01 -0.10667  0.004 -0.07867  0.025 -0.06133  C 0.025 -0.09867  0.041 -0.13467  0.068 -0.15067  C 0.077 -0.15733  0.087 -0.16  0.097 -0.16133  C 0.082 -0.13867  0.074 -0.10667  0.077 -0.07333  C 0.099 -0.09733  0.13 -0.10267  0.157 -0.08533  C 0.166 -0.08  0.175 -0.07067  0.181 -0.06133  C 0.158 -0.064  0.134 -0.052  0.117 -0.028  C 0.144 -0.02  0.167 0.008  0.174 0.04667  C 0.176 0.06  0.176 0.07333  0.174 0.08667  C 0.161 0.06133  0.139 0.044  0.115 0.04133  C 0.127 0.07467  0.124 0.116  0.106 0.14667  C 0.099 0.15733  0.091 0.16667  0.082 0.172  C 0.089 0.14267  0.085 0.10933  0.072 0.08267  C 0.06 0.116  0.034 0.13867  0.004 0.13867  C -0.007 0.13867  -0.017 0.136  -0.026 0.13067  C -0.004 0.12  0.013 0.09467  0.021 0.064  C -0.007 0.072  -0.036 0.06  -0.055 0.02933  C -0.062 0.01733  -0.066 0.00533  -0.069 -0.008  C -0.049 0.00933  -0.023 0.012  0 0  Z" pathEditMode="relative" ptsTypes="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22 -0.02267  -0.033 -0.06133  -0.027 -0.1  C -0.024 -0.11333  -0.02 -0.12667  -0.014 -0.13733  C -0.01 -0.10667  0.004 -0.07867  0.025 -0.06133  C 0.025 -0.09867  0.041 -0.13467  0.068 -0.15067  C 0.077 -0.15733  0.087 -0.16  0.097 -0.16133  C 0.082 -0.13867  0.074 -0.10667  0.077 -0.07333  C 0.099 -0.09733  0.13 -0.10267  0.157 -0.08533  C 0.166 -0.08  0.175 -0.07067  0.181 -0.06133  C 0.158 -0.064  0.134 -0.052  0.117 -0.028  C 0.144 -0.02  0.167 0.008  0.174 0.04667  C 0.176 0.06  0.176 0.07333  0.174 0.08667  C 0.161 0.06133  0.139 0.044  0.115 0.04133  C 0.127 0.07467  0.124 0.116  0.106 0.14667  C 0.099 0.15733  0.091 0.16667  0.082 0.172  C 0.089 0.14267  0.085 0.10933  0.072 0.08267  C 0.06 0.116  0.034 0.13867  0.004 0.13867  C -0.007 0.13867  -0.017 0.136  -0.026 0.13067  C -0.004 0.12  0.013 0.09467  0.021 0.064  C -0.007 0.072  -0.036 0.06  -0.055 0.02933  C -0.062 0.01733  -0.066 0.00533  -0.069 -0.008  C -0.049 0.00933  -0.023 0.012  0 0  Z" pathEditMode="relative" ptsTypes="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22 -0.02267  -0.033 -0.06133  -0.027 -0.1  C -0.024 -0.11333  -0.02 -0.12667  -0.014 -0.13733  C -0.01 -0.10667  0.004 -0.07867  0.025 -0.06133  C 0.025 -0.09867  0.041 -0.13467  0.068 -0.15067  C 0.077 -0.15733  0.087 -0.16  0.097 -0.16133  C 0.082 -0.13867  0.074 -0.10667  0.077 -0.07333  C 0.099 -0.09733  0.13 -0.10267  0.157 -0.08533  C 0.166 -0.08  0.175 -0.07067  0.181 -0.06133  C 0.158 -0.064  0.134 -0.052  0.117 -0.028  C 0.144 -0.02  0.167 0.008  0.174 0.04667  C 0.176 0.06  0.176 0.07333  0.174 0.08667  C 0.161 0.06133  0.139 0.044  0.115 0.04133  C 0.127 0.07467  0.124 0.116  0.106 0.14667  C 0.099 0.15733  0.091 0.16667  0.082 0.172  C 0.089 0.14267  0.085 0.10933  0.072 0.08267  C 0.06 0.116  0.034 0.13867  0.004 0.13867  C -0.007 0.13867  -0.017 0.136  -0.026 0.13067  C -0.004 0.12  0.013 0.09467  0.021 0.064  C -0.007 0.072  -0.036 0.06  -0.055 0.02933  C -0.062 0.01733  -0.066 0.00533  -0.069 -0.008  C -0.049 0.00933  -0.023 0.012  0 0  Z" pathEditMode="relative" ptsTypes="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0"/>
              </a:schemeClr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সহ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যন্ত্রাংশের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22 -0.02267  -0.033 -0.06133  -0.027 -0.1  C -0.024 -0.11333  -0.02 -0.12667  -0.014 -0.13733  C -0.01 -0.10667  0.004 -0.07867  0.025 -0.06133  C 0.025 -0.09867  0.041 -0.13467  0.068 -0.15067  C 0.077 -0.15733  0.087 -0.16  0.097 -0.16133  C 0.082 -0.13867  0.074 -0.10667  0.077 -0.07333  C 0.099 -0.09733  0.13 -0.10267  0.157 -0.08533  C 0.166 -0.08  0.175 -0.07067  0.181 -0.06133  C 0.158 -0.064  0.134 -0.052  0.117 -0.028  C 0.144 -0.02  0.167 0.008  0.174 0.04667  C 0.176 0.06  0.176 0.07333  0.174 0.08667  C 0.161 0.06133  0.139 0.044  0.115 0.04133  C 0.127 0.07467  0.124 0.116  0.106 0.14667  C 0.099 0.15733  0.091 0.16667  0.082 0.172  C 0.089 0.14267  0.085 0.10933  0.072 0.08267  C 0.06 0.116  0.034 0.13867  0.004 0.13867  C -0.007 0.13867  -0.017 0.136  -0.026 0.13067  C -0.004 0.12  0.013 0.09467  0.021 0.064  C -0.007 0.072  -0.036 0.06  -0.055 0.02933  C -0.062 0.01733  -0.066 0.00533  -0.069 -0.008  C -0.049 0.00933  -0.023 0.012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C 0.06892 4.44444E-6 0.12396 -0.07477 0.12396 -0.16667 C 0.12396 -0.07477 0.17899 -0.00139 0.24792 -0.00139 C 0.17899 -0.00139 0.125 0.07476 0.125 0.16666 C 0.125 0.07476 0.06892 4.44444E-6 0 4.44444E-6 Z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66 0.008  -0.115 0.028  -0.115 0.044  C -0.115 0.05867  -0.067 0.06933  -0.003 0.06933  C 0.061 0.06933  0.115 0.05867  0.115 0.044  C 0.115 0.028  0.059 0.024  -0.005 0.03467  C -0.068 0.04667  -0.115 0.06667  -0.115 0.08133  C -0.115 0.096  -0.066 0.108  -0.003 0.108  C 0.061 0.108  0.115 0.096  0.115 0.08133  C 0.115 0.06667  0.059 0.06267  -0.004 0.07333  C -0.068 0.084  -0.115 0.104  -0.115 0.11867  C -0.115 0.13467  -0.066 0.14667  -0.002 0.14667  C 0.061 0.14667  0.115 0.13467  0.115 0.11867  C 0.115 0.10533  0.059 0.10133  -0.004 0.11067  C -0.067 0.12133  -0.115 0.14267  -0.115 0.15733  C -0.115 0.172  -0.065 0.184  -0.002 0.184  C 0.063 0.184  0.115 0.172  0.115 0.15733  C 0.115 0.14267  0.06 0.13867  -0.003 0.14933  C -0.066 0.16  -0.115 0.18  -0.115 0.19467  C -0.115 0.21067  -0.065 0.22133  -0.001 0.22133  C 0.063 0.22133  0.115 0.20933  0.115 0.19467  C 0.115 0.18  0.06 0.176  -0.003 0.18667  C -0.066 0.19733  -0.115 0.21867  -0.115 0.232  C -0.115 0.24667  -0.064 0.25867  -0.001 0.25867  C 0.063 0.25867  0.115 0.24667  0.115 0.232  C 0.115 0.21867  0.061 0.21467  -0.003 0.224  C -0.066 0.23467  -0.115 0.256  -0.115 0.27067  C -0.115 0.284  -0.064 0.29733  0 0.29733  C 0.064 0.29733  0.115 0.28533  0.115 0.27067  C 0.115 0.256  0.061 0.252  -0.002 0.26267  C -0.065 0.27333  -0.116 0.29333  -0.115 0.308  C -0.114 0.32267  -0.064 0.33333  0 0.33333  C 0.064 0.33333  0.115 0.32133  0.115 0.30667  C 0.115 0.29333  0.063 0.28933  0 0.30133  E" pathEditMode="relative" ptsTypes="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5" grpI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Tulip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676400"/>
            <a:ext cx="58674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  -0.071 0.01333  C -0.051 0.01867  -0.032 0.02133  -0.017 0.02  C -0.004 0.02  0.01 0.01733  0.025 0.01333  C 0.069 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4 -0.07467  0.124 -0.16667  C 0.124 -0.07467  0.179 -0.00133  0.248 -0.00133  C 0.179 -0.00133  0.125 0.07467  0.125 0.16667  C 0.125 0.07467  0.069 0  0 0  Z" pathEditMode="relative" ptsTypes="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600199"/>
          </a:xfrm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dirty="0" smtClean="0"/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371600"/>
            <a:ext cx="9372600" cy="32004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</a:p>
          <a:p>
            <a:pPr algn="just"/>
            <a:r>
              <a:rPr lang="en-US" dirty="0" err="1" smtClean="0"/>
              <a:t>মোঃ</a:t>
            </a:r>
            <a:r>
              <a:rPr lang="en-US" dirty="0" smtClean="0"/>
              <a:t> </a:t>
            </a:r>
            <a:r>
              <a:rPr lang="en-US" dirty="0" err="1" smtClean="0"/>
              <a:t>জায়েদুল</a:t>
            </a:r>
            <a:r>
              <a:rPr lang="en-US" dirty="0" smtClean="0"/>
              <a:t> </a:t>
            </a:r>
            <a:r>
              <a:rPr lang="en-US" dirty="0" err="1" smtClean="0"/>
              <a:t>ইসলাম</a:t>
            </a:r>
            <a:r>
              <a:rPr lang="en-US" dirty="0" smtClean="0"/>
              <a:t>                                 ৯ম-শ্রেনী</a:t>
            </a:r>
          </a:p>
          <a:p>
            <a:pPr algn="just"/>
            <a:r>
              <a:rPr lang="en-US" dirty="0" err="1" smtClean="0"/>
              <a:t>সহকারী</a:t>
            </a:r>
            <a:r>
              <a:rPr lang="en-US" dirty="0" smtClean="0"/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dirty="0" smtClean="0"/>
              <a:t>)         </a:t>
            </a:r>
            <a:r>
              <a:rPr lang="en-US" dirty="0" err="1" smtClean="0"/>
              <a:t>বিষয়</a:t>
            </a:r>
            <a:r>
              <a:rPr lang="en-US" dirty="0" smtClean="0"/>
              <a:t>- </a:t>
            </a:r>
            <a:r>
              <a:rPr lang="en-US" dirty="0" err="1" smtClean="0"/>
              <a:t>কম্পিউটার</a:t>
            </a:r>
            <a:endParaRPr lang="en-US" dirty="0" smtClean="0"/>
          </a:p>
          <a:p>
            <a:pPr algn="just"/>
            <a:r>
              <a:rPr lang="en-US" dirty="0" err="1" smtClean="0"/>
              <a:t>কালীগ্রাম</a:t>
            </a:r>
            <a:r>
              <a:rPr lang="en-US" dirty="0" smtClean="0"/>
              <a:t> </a:t>
            </a:r>
            <a:r>
              <a:rPr lang="en-US" dirty="0" err="1" smtClean="0"/>
              <a:t>রথীন্দ্রনাথ</a:t>
            </a:r>
            <a:r>
              <a:rPr lang="en-US" dirty="0" smtClean="0"/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ইন্সষ্টিটউশন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dirty="0" err="1" smtClean="0"/>
              <a:t>পতিসর,আত্রাই,নওগাঁ</a:t>
            </a:r>
            <a:r>
              <a:rPr lang="en-US" dirty="0" smtClean="0"/>
              <a:t>।</a:t>
            </a:r>
            <a:endParaRPr lang="en-US" dirty="0"/>
          </a:p>
          <a:p>
            <a:pPr algn="just"/>
            <a:endParaRPr lang="en-US" dirty="0"/>
          </a:p>
        </p:txBody>
      </p:sp>
      <p:pic>
        <p:nvPicPr>
          <p:cNvPr id="2" name="Picture 2" descr="C:\Users\PATISAR SCHOOL\Documents\WebCam Media\Capture\Image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505200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66 0.008  -0.115 0.028  -0.115 0.044  C -0.115 0.05867  -0.067 0.06933  -0.003 0.06933  C 0.061 0.06933  0.115 0.05867  0.115 0.044  C 0.115 0.028  0.059 0.024  -0.005 0.03467  C -0.068 0.04667  -0.115 0.06667  -0.115 0.08133  C -0.115 0.096  -0.066 0.108  -0.003 0.108  C 0.061 0.108  0.115 0.096  0.115 0.08133  C 0.115 0.06667  0.059 0.06267  -0.004 0.07333  C -0.068 0.084  -0.115 0.104  -0.115 0.11867  C -0.115 0.13467  -0.066 0.14667  -0.002 0.14667  C 0.061 0.14667  0.115 0.13467  0.115 0.11867  C 0.115 0.10533  0.059 0.10133  -0.004 0.11067  C -0.067 0.12133  -0.115 0.14267  -0.115 0.15733  C -0.115 0.172  -0.065 0.184  -0.002 0.184  C 0.063 0.184  0.115 0.172  0.115 0.15733  C 0.115 0.14267  0.06 0.13867  -0.003 0.14933  C -0.066 0.16  -0.115 0.18  -0.115 0.19467  C -0.115 0.21067  -0.065 0.22133  -0.001 0.22133  C 0.063 0.22133  0.115 0.20933  0.115 0.19467  C 0.115 0.18  0.06 0.176  -0.003 0.18667  C -0.066 0.19733  -0.115 0.21867  -0.115 0.232  C -0.115 0.24667  -0.064 0.25867  -0.001 0.25867  C 0.063 0.25867  0.115 0.24667  0.115 0.232  C 0.115 0.21867  0.061 0.21467  -0.003 0.224  C -0.066 0.23467  -0.115 0.256  -0.115 0.27067  C -0.115 0.284  -0.064 0.29733  0 0.29733  C 0.064 0.29733  0.115 0.28533  0.115 0.27067  C 0.115 0.256  0.061 0.252  -0.002 0.26267  C -0.065 0.27333  -0.116 0.29333  -0.115 0.308  C -0.114 0.32267  -0.064 0.33333  0 0.33333  C 0.064 0.33333  0.115 0.32133  0.115 0.30667  C 0.115 0.29333  0.063 0.28933  0 0.30133  E" pathEditMode="relative" ptsTypes="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0" name="Picture 2" descr="C:\Users\PATISAR SCHOOL\Pictures\h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143000"/>
            <a:ext cx="8382000" cy="4800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0" y="6019800"/>
            <a:ext cx="3610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হার্ডওয়্যার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0"/>
            <a:ext cx="708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dirty="0" smtClean="0"/>
              <a:t> </a:t>
            </a:r>
            <a:r>
              <a:rPr lang="en-US" dirty="0" err="1" smtClean="0"/>
              <a:t>ফল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dirty="0" smtClean="0"/>
              <a:t> ‍</a:t>
            </a:r>
            <a:r>
              <a:rPr lang="en-US" dirty="0" err="1" smtClean="0"/>
              <a:t>কি</a:t>
            </a:r>
            <a:r>
              <a:rPr lang="en-US" dirty="0" smtClean="0"/>
              <a:t> </a:t>
            </a:r>
            <a:r>
              <a:rPr lang="en-US" dirty="0" err="1" smtClean="0"/>
              <a:t>তা</a:t>
            </a:r>
            <a:r>
              <a:rPr lang="en-US" dirty="0" smtClean="0"/>
              <a:t> </a:t>
            </a:r>
            <a:r>
              <a:rPr lang="en-US" dirty="0" err="1" smtClean="0"/>
              <a:t>বলতে</a:t>
            </a:r>
            <a:r>
              <a:rPr lang="en-US" dirty="0" smtClean="0"/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/>
              <a:t>।</a:t>
            </a:r>
          </a:p>
          <a:p>
            <a:r>
              <a:rPr lang="en-US" dirty="0" err="1" smtClean="0"/>
              <a:t>হার্ডওয়্যার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 </a:t>
            </a:r>
            <a:r>
              <a:rPr lang="en-US" dirty="0" err="1" smtClean="0"/>
              <a:t>তা</a:t>
            </a:r>
            <a:r>
              <a:rPr lang="en-US" dirty="0" smtClean="0"/>
              <a:t> </a:t>
            </a:r>
            <a:r>
              <a:rPr lang="en-US" dirty="0" err="1" smtClean="0"/>
              <a:t>বলতে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।</a:t>
            </a:r>
          </a:p>
          <a:p>
            <a:r>
              <a:rPr lang="en-US" dirty="0" err="1" smtClean="0"/>
              <a:t>হার্ডওয়্যারের</a:t>
            </a:r>
            <a:r>
              <a:rPr lang="en-US" dirty="0" smtClean="0"/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dirty="0" smtClean="0"/>
              <a:t> </a:t>
            </a:r>
            <a:r>
              <a:rPr lang="en-US" dirty="0" err="1" smtClean="0"/>
              <a:t>ভেদ</a:t>
            </a:r>
            <a:r>
              <a:rPr lang="en-US" dirty="0" smtClean="0"/>
              <a:t> </a:t>
            </a:r>
            <a:r>
              <a:rPr lang="en-US" dirty="0" err="1" smtClean="0"/>
              <a:t>নির্ণয়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।</a:t>
            </a:r>
          </a:p>
          <a:p>
            <a:r>
              <a:rPr lang="en-US" dirty="0" err="1" smtClean="0"/>
              <a:t>কম্পিউটারের</a:t>
            </a:r>
            <a:r>
              <a:rPr lang="en-US" dirty="0" smtClean="0"/>
              <a:t> </a:t>
            </a:r>
            <a:r>
              <a:rPr lang="en-US" dirty="0" err="1" smtClean="0"/>
              <a:t>প্রকার</a:t>
            </a:r>
            <a:r>
              <a:rPr lang="en-US" dirty="0" smtClean="0"/>
              <a:t> </a:t>
            </a:r>
            <a:r>
              <a:rPr lang="en-US" dirty="0" err="1" smtClean="0"/>
              <a:t>ভেদ</a:t>
            </a:r>
            <a:r>
              <a:rPr lang="en-US" dirty="0" smtClean="0"/>
              <a:t> </a:t>
            </a:r>
            <a:r>
              <a:rPr lang="en-US" dirty="0" err="1" smtClean="0"/>
              <a:t>জানতে</a:t>
            </a:r>
            <a:r>
              <a:rPr lang="en-US" dirty="0" smtClean="0"/>
              <a:t>  </a:t>
            </a:r>
            <a:r>
              <a:rPr lang="en-US" dirty="0" err="1" smtClean="0"/>
              <a:t>পারবে</a:t>
            </a:r>
            <a:r>
              <a:rPr lang="en-US" dirty="0" smtClean="0"/>
              <a:t>।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741 C 0.00295 -0.03264 0.00694 -0.05671 0.01493 -0.05671 C 0.02396 -0.05671 0.02708 -0.03264 0.03003 -0.00741 C 0.03403 0.0206 0.03698 0.04861 0.04705 0.04861 C 0.05608 0.04861 0.05903 0.0206 0.06302 -0.00741 C 0.06493 -0.03264 0.06892 -0.05671 0.07795 -0.05671 C 0.08594 -0.05671 0.08993 -0.03264 0.09306 -0.00741 C 0.09601 0.0206 0.1 0.04861 0.10903 0.04861 C 0.11806 0.04861 0.125 -0.00741 0.125 -0.00718 C 0.12795 -0.03264 0.13108 -0.05671 0.13993 -0.05671 C 0.14896 -0.05671 0.15208 -0.03264 0.15503 -0.00741 C 0.15903 0.0206 0.16198 0.04861 0.17205 0.04861 C 0.18108 0.04861 0.18403 0.0206 0.18698 -0.00741 C 0.19097 -0.03264 0.19392 -0.05671 0.20295 -0.05671 C 0.21094 -0.05671 0.21493 -0.03264 0.21806 -0.00741 C 0.22101 0.0206 0.225 0.04861 0.23403 0.04861 C 0.24306 0.04861 0.24601 0.0206 0.25 -0.00741 " pathEditMode="relative" rAng="0" ptsTypes="fffffffffffffffff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17 0  C 0.025 0  0.034 -0.01867  0.042 -0.02133  C 0.048 -0.02133  0.059 -0.004  0.064 -0.004  C 0.071 -0.004  0.078 -0.00933  0.091 -0.00933  L 0.1 -0.216  L 0.11 0.03333  L 0.122 0  L 0.132 -0.00933  L 0.156 -0.00133  C 0.167 -0.00533  0.176 -0.02267  0.187 -0.02933  C 0.191 -0.03067  0.2 -0.032  0.206 -0.02933  C 0.212 -0.02667  0.217 -0.008  0.219 -0.00667  C 0.222 -0.00133  0.229 -0.00667  0.233 -0.004  L 0.239 0  L 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17 0  C 0.025 0  0.034 -0.01867  0.042 -0.02133  C 0.048 -0.02133  0.059 -0.004  0.064 -0.004  C 0.071 -0.004  0.078 -0.00933  0.091 -0.00933  L 0.1 -0.216  L 0.11 0.03333  L 0.122 0  L 0.132 -0.00933  L 0.156 -0.00133  C 0.167 -0.00533  0.176 -0.02267  0.187 -0.02933  C 0.191 -0.03067  0.2 -0.032  0.206 -0.02933  C 0.212 -0.02667  0.217 -0.008  0.219 -0.00667  C 0.222 -0.00133  0.229 -0.00667  0.233 -0.004  L 0.239 0  L 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  -0.071 0.01333  C -0.051 0.01867  -0.032 0.02133  -0.017 0.02  C -0.004 0.02  0.01 0.01733  0.025 0.01333  C 0.069 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 0  Z" pathEditMode="relative" ptsTypes="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  -0.071 0.01333  C -0.051 0.01867  -0.032 0.02133  -0.017 0.02  C -0.004 0.02  0.01 0.01733  0.025 0.01333  C 0.069 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 0  Z" pathEditMode="relative" ptsTypes="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বিস্তারিত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ইলেকট্রনিক্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যন্ত্র।ইহাকে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গনণা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কারী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যায়।কম্পিউটার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কমিয়ে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দিয়েছে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  -0.071 0.01333  C -0.051 0.01867  -0.032 0.02133  -0.017 0.02  C -0.004 0.02  0.01 0.01733  0.025 0.01333  C 0.069 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  -0.071 0.01333  C -0.051 0.01867  -0.032 0.02133  -0.017 0.02  C -0.004 0.02  0.01 0.01733  0.025 0.01333  C 0.069 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 0  Z" pathEditMode="relative" ptsTypes="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বিস্তারিত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হার্ডওয়্যারঃ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যন্ত্রাংশ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হার্ডওয়্যার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PATISAR SCHOOL\Pictures\h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5434012" y="3209131"/>
            <a:ext cx="2466975" cy="185737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  -0.071 0.01333  C -0.051 0.01867  -0.032 0.02133  -0.017 0.02  C -0.004 0.02  0.01 0.01733  0.025 0.01333  C 0.069 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 0  Z" pathEditMode="relative" ptsTypes="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  -0.071 0.01333  C -0.051 0.01867  -0.032 0.02133  -0.017 0.02  C -0.004 0.02  0.01 0.01733  0.025 0.01333  C 0.069 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 0  Z" pathEditMode="relative" ptsTypes="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  -0.071 0.01333  C -0.051 0.01867  -0.032 0.02133  -0.017 0.02  C -0.004 0.02  0.01 0.01733  0.025 0.01333  C 0.069 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 0  Z" pathEditMode="relative" ptsTypes="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66 0.008  -0.115 0.028  -0.115 0.044  C -0.115 0.05867  -0.067 0.06933  -0.003 0.06933  C 0.061 0.06933  0.115 0.05867  0.115 0.044  C 0.115 0.028  0.059 0.024  -0.005 0.03467  C -0.068 0.04667  -0.115 0.06667  -0.115 0.08133  C -0.115 0.096  -0.066 0.108  -0.003 0.108  C 0.061 0.108  0.115 0.096  0.115 0.08133  C 0.115 0.06667  0.059 0.06267  -0.004 0.07333  C -0.068 0.084  -0.115 0.104  -0.115 0.11867  C -0.115 0.13467  -0.066 0.14667  -0.002 0.14667  C 0.061 0.14667  0.115 0.13467  0.115 0.11867  C 0.115 0.10533  0.059 0.10133  -0.004 0.11067  C -0.067 0.12133  -0.115 0.14267  -0.115 0.15733  C -0.115 0.172  -0.065 0.184  -0.002 0.184  C 0.063 0.184  0.115 0.172  0.115 0.15733  C 0.115 0.14267  0.06 0.13867  -0.003 0.14933  C -0.066 0.16  -0.115 0.18  -0.115 0.19467  C -0.115 0.21067  -0.065 0.22133  -0.001 0.22133  C 0.063 0.22133  0.115 0.20933  0.115 0.19467  C 0.115 0.18  0.06 0.176  -0.003 0.18667  C -0.066 0.19733  -0.115 0.21867  -0.115 0.232  C -0.115 0.24667  -0.064 0.25867  -0.001 0.25867  C 0.063 0.25867  0.115 0.24667  0.115 0.232  C 0.115 0.21867  0.061 0.21467  -0.003 0.224  C -0.066 0.23467  -0.115 0.256  -0.115 0.27067  C -0.115 0.284  -0.064 0.29733  0 0.29733  C 0.064 0.29733  0.115 0.28533  0.115 0.27067  C 0.115 0.256  0.061 0.252  -0.002 0.26267  C -0.065 0.27333  -0.116 0.29333  -0.115 0.308  C -0.114 0.32267  -0.064 0.33333  0 0.33333  C 0.064 0.33333  0.115 0.32133  0.115 0.30667  C 0.115 0.29333  0.063 0.28933  0 0.30133  E" pathEditMode="relative" ptsTypes="">
                                      <p:cBhvr>
                                        <p:cTn id="3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118 -0.15733  0.132 -0.15733  0.011 0  C 0.132 -0.15733  0.132 0.176  0.011 0.01467  C 0.132 0.176  -0.118 0.176  0 0.01467  C -0.118 0.176  -0.118 -0.15733  0 0  Z" pathEditMode="relative" ptsTypes="">
                                      <p:cBhvr>
                                        <p:cTn id="3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বিস্তারিত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হার্ড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শক্ত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ওয়্যার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সামগ্রী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লাগানো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শক্ত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সামগ্রী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হার্ডওয়্যার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pic>
        <p:nvPicPr>
          <p:cNvPr id="4099" name="Picture 3" descr="C:\Users\PATISAR SCHOOL\Pictures\h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524000"/>
            <a:ext cx="4419600" cy="4267200"/>
          </a:xfrm>
          <a:prstGeom prst="rect">
            <a:avLst/>
          </a:prstGeom>
          <a:noFill/>
        </p:spPr>
      </p:pic>
    </p:spTree>
  </p:cSld>
  <p:clrMapOvr>
    <a:masterClrMapping/>
  </p:clrMapOvr>
  <p:transition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118 -0.15733  0.132 -0.15733  0.011 0  C 0.132 -0.15733  0.132 0.176  0.011 0.01467  C 0.132 0.176  -0.118 0.176  0 0.01467  C -0.118 0.176  -0.118 -0.15733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  -0.071 0.01333  C -0.051 0.01867  -0.032 0.02133  -0.017 0.02  C -0.004 0.02  0.01 0.01733  0.025 0.01333  C 0.069 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 0  Z" pathEditMode="relative" ptsTypes="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118 -0.15733  0.132 -0.15733  0.011 0  C 0.132 -0.15733  0.132 0.176  0.011 0.01467  C 0.132 0.176  -0.118 0.176  0 0.01467  C -0.118 0.176  -0.118 -0.15733  0 0  Z" pathEditMode="relative" ptsTypes="">
                                      <p:cBhvr>
                                        <p:cTn id="14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বিস্তারিত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মাউস,কী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বোর্ড,প্রিন্টার,মনিটর,সিপিইউ,স্কানার,ওয়েব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ক্যামেরা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স্পীকার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PATISAR SCHOOL\Pictures\h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24400" y="1295400"/>
            <a:ext cx="3886200" cy="4800600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বিস্তারিত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কম্পিউটারকে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আয়তন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যথা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-</a:t>
            </a: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সুপার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     </a:t>
            </a: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মেইনফ্রেম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মিনি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মাইক্রো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026" name="Picture 2" descr="C:\Users\PATISAR SCHOOL\Pictures\s 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219200"/>
            <a:ext cx="2209800" cy="1828800"/>
          </a:xfrm>
          <a:prstGeom prst="rect">
            <a:avLst/>
          </a:prstGeom>
          <a:noFill/>
        </p:spPr>
      </p:pic>
      <p:pic>
        <p:nvPicPr>
          <p:cNvPr id="1027" name="Picture 3" descr="C:\Users\PATISAR SCHOOL\Pictures\m 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1066800"/>
            <a:ext cx="1981200" cy="1905000"/>
          </a:xfrm>
          <a:prstGeom prst="rect">
            <a:avLst/>
          </a:prstGeom>
          <a:noFill/>
        </p:spPr>
      </p:pic>
      <p:pic>
        <p:nvPicPr>
          <p:cNvPr id="1028" name="Picture 4" descr="C:\Users\PATISAR SCHOOL\Pictures\m 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84579" y="3505200"/>
            <a:ext cx="2592371" cy="2209800"/>
          </a:xfrm>
          <a:prstGeom prst="rect">
            <a:avLst/>
          </a:prstGeom>
          <a:noFill/>
        </p:spPr>
      </p:pic>
      <p:pic>
        <p:nvPicPr>
          <p:cNvPr id="1029" name="Picture 5" descr="C:\Users\PATISAR SCHOOL\Pictures\m 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97993" y="3505200"/>
            <a:ext cx="2946007" cy="22193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343400" y="2895600"/>
            <a:ext cx="1698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Super computer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543800" y="3048000"/>
            <a:ext cx="120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mainframe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38600" y="5867400"/>
            <a:ext cx="1578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Mini computer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629400" y="5867400"/>
            <a:ext cx="1699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Micro computer</a:t>
            </a:r>
            <a:endParaRPr lang="en-US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399</TotalTime>
  <Words>219</Words>
  <Application>Microsoft Office PowerPoint</Application>
  <PresentationFormat>On-screen Show (4:3)</PresentationFormat>
  <Paragraphs>45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সু স্বাগতম</vt:lpstr>
      <vt:lpstr>আমার পরিচয়</vt:lpstr>
      <vt:lpstr> </vt:lpstr>
      <vt:lpstr>শিখন ফল </vt:lpstr>
      <vt:lpstr>বিস্তারিত আলোচনা</vt:lpstr>
      <vt:lpstr>বিস্তারিত আলোচনা</vt:lpstr>
      <vt:lpstr>বিস্তারিত আলোচনা</vt:lpstr>
      <vt:lpstr>বিস্তারিত আলোচনা</vt:lpstr>
      <vt:lpstr>বিস্তারিত আলোচনা</vt:lpstr>
      <vt:lpstr>Slide 10</vt:lpstr>
      <vt:lpstr>দলীয় কাজ</vt:lpstr>
      <vt:lpstr>মুল্যায়ন</vt:lpstr>
      <vt:lpstr>বাড়ির কাজ</vt:lpstr>
      <vt:lpstr>সবাই কে ধন্যবাদ।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সু স্বাগতম</dc:title>
  <dc:creator>PATISAR SCHOOL</dc:creator>
  <cp:lastModifiedBy>PATISAR SCHOOL</cp:lastModifiedBy>
  <cp:revision>204</cp:revision>
  <dcterms:created xsi:type="dcterms:W3CDTF">2013-07-12T04:21:05Z</dcterms:created>
  <dcterms:modified xsi:type="dcterms:W3CDTF">2013-07-17T03:31:43Z</dcterms:modified>
</cp:coreProperties>
</file>